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embeddedFontLst>
    <p:embeddedFont>
      <p:font typeface="Helvetica Neue"/>
      <p:regular r:id="rId70"/>
      <p:bold r:id="rId71"/>
      <p:italic r:id="rId72"/>
      <p:boldItalic r:id="rId73"/>
    </p:embeddedFont>
    <p:embeddedFont>
      <p:font typeface="Helvetica Neue Light"/>
      <p:regular r:id="rId74"/>
      <p:bold r:id="rId75"/>
      <p:italic r:id="rId76"/>
      <p:boldItalic r:id="rId77"/>
    </p:embeddedFont>
    <p:embeddedFont>
      <p:font typeface="DM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DMSans-italic.fntdata"/><Relationship Id="rId81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5.xml"/><Relationship Id="rId75" Type="http://schemas.openxmlformats.org/officeDocument/2006/relationships/font" Target="fonts/HelveticaNeueLight-bold.fntdata"/><Relationship Id="rId30" Type="http://schemas.openxmlformats.org/officeDocument/2006/relationships/slide" Target="slides/slide24.xml"/><Relationship Id="rId74" Type="http://schemas.openxmlformats.org/officeDocument/2006/relationships/font" Target="fonts/HelveticaNeueLight-regular.fntdata"/><Relationship Id="rId33" Type="http://schemas.openxmlformats.org/officeDocument/2006/relationships/slide" Target="slides/slide27.xml"/><Relationship Id="rId77" Type="http://schemas.openxmlformats.org/officeDocument/2006/relationships/font" Target="fonts/HelveticaNeueL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Light-italic.fntdata"/><Relationship Id="rId35" Type="http://schemas.openxmlformats.org/officeDocument/2006/relationships/slide" Target="slides/slide29.xml"/><Relationship Id="rId79" Type="http://schemas.openxmlformats.org/officeDocument/2006/relationships/font" Target="fonts/DMSans-bold.fntdata"/><Relationship Id="rId34" Type="http://schemas.openxmlformats.org/officeDocument/2006/relationships/slide" Target="slides/slide28.xml"/><Relationship Id="rId78" Type="http://schemas.openxmlformats.org/officeDocument/2006/relationships/font" Target="fonts/DMSans-regular.fntdata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f5e34b55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f5e34b55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1" name="Google Shape;41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4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5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5" name="Google Shape;25;p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64.pn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slide" Target="/ppt/slides/slide6.xml"/><Relationship Id="rId6" Type="http://schemas.openxmlformats.org/officeDocument/2006/relationships/slide" Target="/ppt/slides/slide17.xml"/><Relationship Id="rId7" Type="http://schemas.openxmlformats.org/officeDocument/2006/relationships/slide" Target="/ppt/slides/slide45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51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59.png"/><Relationship Id="rId5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28.png"/><Relationship Id="rId6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7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78.png"/><Relationship Id="rId5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image" Target="../media/image85.png"/><Relationship Id="rId5" Type="http://schemas.openxmlformats.org/officeDocument/2006/relationships/image" Target="../media/image8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image" Target="../media/image8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Relationship Id="rId4" Type="http://schemas.openxmlformats.org/officeDocument/2006/relationships/image" Target="../media/image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Relationship Id="rId4" Type="http://schemas.openxmlformats.org/officeDocument/2006/relationships/image" Target="../media/image8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84.png"/><Relationship Id="rId5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6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26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" name="Google Shape;75;p26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/>
        </p:nvSpPr>
        <p:spPr>
          <a:xfrm>
            <a:off x="476250" y="619525"/>
            <a:ext cx="81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Edición de usuario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p35"/>
          <p:cNvSpPr txBox="1"/>
          <p:nvPr/>
        </p:nvSpPr>
        <p:spPr>
          <a:xfrm>
            <a:off x="5328616" y="2514871"/>
            <a:ext cx="2911200" cy="11195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👈 Nuestra vista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 archivo: editarPerfil_views.txt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6" name="Google Shape;166;p35"/>
          <p:cNvGrpSpPr/>
          <p:nvPr/>
        </p:nvGrpSpPr>
        <p:grpSpPr>
          <a:xfrm>
            <a:off x="7928851" y="370123"/>
            <a:ext cx="738900" cy="738900"/>
            <a:chOff x="473351" y="619523"/>
            <a:chExt cx="738900" cy="738900"/>
          </a:xfrm>
        </p:grpSpPr>
        <p:sp>
          <p:nvSpPr>
            <p:cNvPr id="167" name="Google Shape;167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" name="Google Shape;168;p3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650" y="1525835"/>
            <a:ext cx="3932049" cy="309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6150" y="3548450"/>
            <a:ext cx="813999" cy="81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/>
        </p:nvSpPr>
        <p:spPr>
          <a:xfrm>
            <a:off x="476250" y="619525"/>
            <a:ext cx="81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Edición de usuario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6" name="Google Shape;176;p36"/>
          <p:cNvGrpSpPr/>
          <p:nvPr/>
        </p:nvGrpSpPr>
        <p:grpSpPr>
          <a:xfrm>
            <a:off x="7928851" y="370123"/>
            <a:ext cx="738900" cy="738900"/>
            <a:chOff x="473351" y="619523"/>
            <a:chExt cx="738900" cy="738900"/>
          </a:xfrm>
        </p:grpSpPr>
        <p:sp>
          <p:nvSpPr>
            <p:cNvPr id="177" name="Google Shape;177;p3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8" name="Google Shape;178;p3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36"/>
          <p:cNvSpPr txBox="1"/>
          <p:nvPr/>
        </p:nvSpPr>
        <p:spPr>
          <a:xfrm>
            <a:off x="641275" y="1529700"/>
            <a:ext cx="7430700" cy="25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283" y="1443693"/>
            <a:ext cx="5528983" cy="45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2507603"/>
            <a:ext cx="5528985" cy="20834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 txBox="1"/>
          <p:nvPr/>
        </p:nvSpPr>
        <p:spPr>
          <a:xfrm>
            <a:off x="6614941" y="3613800"/>
            <a:ext cx="1976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👈  Form   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36"/>
          <p:cNvSpPr txBox="1"/>
          <p:nvPr/>
        </p:nvSpPr>
        <p:spPr>
          <a:xfrm>
            <a:off x="5734292" y="1415818"/>
            <a:ext cx="1976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👈  Urls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36"/>
          <p:cNvSpPr/>
          <p:nvPr/>
        </p:nvSpPr>
        <p:spPr>
          <a:xfrm>
            <a:off x="476250" y="1868737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path('editarPerfil', views.editarPerfil, name="EditarPerfil"),</a:t>
            </a:r>
            <a:r>
              <a:rPr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/>
        </p:nvSpPr>
        <p:spPr>
          <a:xfrm>
            <a:off x="476250" y="619525"/>
            <a:ext cx="81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Edición de usuario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0" name="Google Shape;190;p37"/>
          <p:cNvGrpSpPr/>
          <p:nvPr/>
        </p:nvGrpSpPr>
        <p:grpSpPr>
          <a:xfrm>
            <a:off x="7928851" y="370123"/>
            <a:ext cx="738900" cy="738900"/>
            <a:chOff x="473351" y="619523"/>
            <a:chExt cx="738900" cy="738900"/>
          </a:xfrm>
        </p:grpSpPr>
        <p:sp>
          <p:nvSpPr>
            <p:cNvPr id="191" name="Google Shape;191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3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37"/>
          <p:cNvSpPr txBox="1"/>
          <p:nvPr/>
        </p:nvSpPr>
        <p:spPr>
          <a:xfrm>
            <a:off x="306842" y="2171295"/>
            <a:ext cx="7430700" cy="25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4" name="Google Shape;194;p37"/>
          <p:cNvSpPr/>
          <p:nvPr/>
        </p:nvSpPr>
        <p:spPr>
          <a:xfrm>
            <a:off x="576216" y="1528616"/>
            <a:ext cx="5331900" cy="33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Script: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 Clase 24, agregamos el UserEditForm</a:t>
            </a:r>
            <a:endParaRPr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UserEditForm(UserCreationForm):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# Obligatorios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email = forms.EmailField(label="Ingrese su email:")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password1 = forms.CharField(label='Contraseña', widget=forms.PasswordInput)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password2 = forms.CharField(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label='Repetir la contraseña', widget=forms.PasswordInput)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last_name = forms.CharField()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first_name = forms.CharField()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class Meta: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model = User</a:t>
            </a:r>
            <a:endParaRPr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fields = ['email', 'password1', 'password2', 'last_name', 'first_name']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8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00" name="Google Shape;200;p3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" name="Google Shape;201;p38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473350" y="1626100"/>
            <a:ext cx="8194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 sabemos cómo modificar determinados atributos del Usuario. Pero, </a:t>
            </a:r>
            <a:r>
              <a:rPr b="1" i="0" lang="e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¿cómo haríamos para modificar aún más?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.O mejor dicho: </a:t>
            </a:r>
            <a:r>
              <a:rPr b="1" i="0" lang="e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¿cómo haríamos para acceder a los otros datos del Usuario desde el registro?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473350" y="3279175"/>
            <a:ext cx="716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modificar el registro de usuario para que además de sus datos básicos podamos agregar otros.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1" name="Google Shape;211;p3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12" name="Google Shape;212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3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/>
          <p:nvPr/>
        </p:nvSpPr>
        <p:spPr>
          <a:xfrm>
            <a:off x="647400" y="1341550"/>
            <a:ext cx="7849200" cy="3249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0"/>
          <p:cNvSpPr txBox="1"/>
          <p:nvPr/>
        </p:nvSpPr>
        <p:spPr>
          <a:xfrm>
            <a:off x="3089575" y="1529675"/>
            <a:ext cx="3273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Solo modificando el forms.py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0" name="Google Shape;220;p4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21" name="Google Shape;221;p4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2" name="Google Shape;222;p4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7550" y="2002650"/>
            <a:ext cx="5908924" cy="24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/>
          <p:nvPr/>
        </p:nvSpPr>
        <p:spPr>
          <a:xfrm>
            <a:off x="1908413" y="3121813"/>
            <a:ext cx="2464200" cy="414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0"/>
          <p:cNvSpPr/>
          <p:nvPr/>
        </p:nvSpPr>
        <p:spPr>
          <a:xfrm>
            <a:off x="5772363" y="3796850"/>
            <a:ext cx="1754100" cy="414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/>
          <p:nvPr/>
        </p:nvSpPr>
        <p:spPr>
          <a:xfrm>
            <a:off x="647400" y="1341550"/>
            <a:ext cx="7849200" cy="3249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637300" y="1377275"/>
            <a:ext cx="784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Veamos el impacto de las anteriores modificaciones en el templete y Django sin cambiar nada más.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2" name="Google Shape;232;p4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33" name="Google Shape;233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" name="Google Shape;234;p4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6450" y="1823637"/>
            <a:ext cx="3161576" cy="2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0450" y="1823626"/>
            <a:ext cx="2836775" cy="26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43"/>
          <p:cNvSpPr txBox="1"/>
          <p:nvPr/>
        </p:nvSpPr>
        <p:spPr>
          <a:xfrm>
            <a:off x="457725" y="2211625"/>
            <a:ext cx="473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Suele ser común en una página web que se pueda ver parte de la información del usuario logueado en todas las secciones de la web.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¿Cómo lo conseguimos?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553" y="2000712"/>
            <a:ext cx="1645500" cy="164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44"/>
          <p:cNvSpPr txBox="1"/>
          <p:nvPr/>
        </p:nvSpPr>
        <p:spPr>
          <a:xfrm>
            <a:off x="466950" y="1285825"/>
            <a:ext cx="821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queremos que la info esté siempre disponible lo debemos hacer en la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plantilla Padre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la cual hereda a todas las otras.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56" name="Google Shape;256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" name="Google Shape;257;p4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44"/>
          <p:cNvSpPr txBox="1"/>
          <p:nvPr/>
        </p:nvSpPr>
        <p:spPr>
          <a:xfrm>
            <a:off x="5667750" y="24195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👈 Recordemos lo que teníamos.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9" name="Google Shape;25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50" y="2232312"/>
            <a:ext cx="5741697" cy="19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Avanzado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Parte III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24.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466950" y="1285825"/>
            <a:ext cx="821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Habíamos dejado en suspenso el botón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INICIAR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hacer login, así que ahora ya podemos referenciar a nuestro login 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6" name="Google Shape;266;p4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67" name="Google Shape;267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50" y="2272737"/>
            <a:ext cx="6523200" cy="23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466950" y="1285825"/>
            <a:ext cx="821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Pero no tiene sentido pedirle a alguien que haga Login si ya lo hizo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6" name="Google Shape;276;p4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77" name="Google Shape;277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" name="Google Shape;278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50" y="2190762"/>
            <a:ext cx="7523500" cy="11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5538" y="3415875"/>
            <a:ext cx="1108125" cy="11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47"/>
          <p:cNvSpPr txBox="1"/>
          <p:nvPr/>
        </p:nvSpPr>
        <p:spPr>
          <a:xfrm>
            <a:off x="5072375" y="2283350"/>
            <a:ext cx="36048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Mostramos el Login solo en el caso que la persona no está logueada.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 Pero si ya está logueada podemos mostrar su info.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7" name="Google Shape;287;p4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88" name="Google Shape;288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" name="Google Shape;29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101" y="1624850"/>
            <a:ext cx="4052377" cy="144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100" y="3236606"/>
            <a:ext cx="4052377" cy="135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4113" y="3899065"/>
            <a:ext cx="631112" cy="59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48"/>
          <p:cNvSpPr txBox="1"/>
          <p:nvPr/>
        </p:nvSpPr>
        <p:spPr>
          <a:xfrm>
            <a:off x="471600" y="1368950"/>
            <a:ext cx="820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Otra cosa interesante que se suele hacer con un Usuario es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asignarle una foto, y eso es justamente lo que define al Avatar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una web.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Así que veamos cómo hacer eso.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9" name="Google Shape;299;p4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00" name="Google Shape;300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1" name="Google Shape;301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Google Shape;30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9946" y="2769175"/>
            <a:ext cx="5884125" cy="11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9"/>
          <p:cNvSpPr txBox="1"/>
          <p:nvPr/>
        </p:nvSpPr>
        <p:spPr>
          <a:xfrm>
            <a:off x="471600" y="1368950"/>
            <a:ext cx="820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genera un nuevo tipo de dato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ImageField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se lo guarda en la carpeta “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avatares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Se generó un vínculo entre la clase Avatar y la clase User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9" name="Google Shape;309;p4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10" name="Google Shape;310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311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12" name="Google Shape;312;p49"/>
          <p:cNvCxnSpPr/>
          <p:nvPr/>
        </p:nvCxnSpPr>
        <p:spPr>
          <a:xfrm>
            <a:off x="641975" y="2845233"/>
            <a:ext cx="9117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13" name="Google Shape;31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2946" y="2349717"/>
            <a:ext cx="5884125" cy="11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50"/>
          <p:cNvSpPr txBox="1"/>
          <p:nvPr/>
        </p:nvSpPr>
        <p:spPr>
          <a:xfrm>
            <a:off x="619375" y="978623"/>
            <a:ext cx="820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Script: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0" name="Google Shape;320;p5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21" name="Google Shape;321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50"/>
          <p:cNvSpPr txBox="1"/>
          <p:nvPr/>
        </p:nvSpPr>
        <p:spPr>
          <a:xfrm>
            <a:off x="619375" y="1384412"/>
            <a:ext cx="74844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django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models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Clase 24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Avatar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models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models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ForeignKey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on_delete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models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CASCADE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imagen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models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ImageField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upload_to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'avatares'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blank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__str__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imagen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3299425" y="2345338"/>
            <a:ext cx="537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necesario crear una carpeta donde se guardarán todas las imágenes, por convención se la llama “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media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 y va en la carpeta raíz, por fuera del proyecto y de la app.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0" name="Google Shape;330;p5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31" name="Google Shape;331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2" name="Google Shape;332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3" name="Google Shape;3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131025"/>
            <a:ext cx="2823175" cy="34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52"/>
          <p:cNvSpPr txBox="1"/>
          <p:nvPr/>
        </p:nvSpPr>
        <p:spPr>
          <a:xfrm>
            <a:off x="476250" y="1126150"/>
            <a:ext cx="8191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Luego hay que configurar la configuración de Django para que pueda acceder a estas imagenes, desde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settings.py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0" name="Google Shape;340;p5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41" name="Google Shape;341;p5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2" name="Google Shape;342;p5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" name="Google Shape;3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0688" y="1758150"/>
            <a:ext cx="5457825" cy="120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52"/>
          <p:cNvCxnSpPr/>
          <p:nvPr/>
        </p:nvCxnSpPr>
        <p:spPr>
          <a:xfrm>
            <a:off x="840700" y="2449725"/>
            <a:ext cx="9117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5" name="Google Shape;345;p52"/>
          <p:cNvSpPr txBox="1"/>
          <p:nvPr/>
        </p:nvSpPr>
        <p:spPr>
          <a:xfrm>
            <a:off x="609600" y="3225470"/>
            <a:ext cx="45720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s" sz="10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0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os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Clase 24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MEDIA_URL</a:t>
            </a:r>
            <a:r>
              <a:rPr b="0" i="0" lang="es" sz="10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10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'/media/'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00" u="none" cap="none" strike="noStrike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MEDIA_ROOT</a:t>
            </a:r>
            <a:r>
              <a:rPr b="0" i="0" lang="es" sz="10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10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os</a:t>
            </a:r>
            <a:r>
              <a:rPr b="0" i="0" lang="es" sz="10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0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s" sz="10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0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0" i="0" lang="es" sz="10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000" u="none" cap="none" strike="noStrike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BASE_DIR</a:t>
            </a:r>
            <a:r>
              <a:rPr b="0" i="0" lang="es" sz="10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0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'media'</a:t>
            </a:r>
            <a:r>
              <a:rPr b="0" i="0" lang="es" sz="10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53"/>
          <p:cNvSpPr txBox="1"/>
          <p:nvPr/>
        </p:nvSpPr>
        <p:spPr>
          <a:xfrm>
            <a:off x="476250" y="2108700"/>
            <a:ext cx="3934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También debemos definir la urls para buscar las imágenes, desde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urls.py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del proyecto. 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2" name="Google Shape;352;p5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53" name="Google Shape;353;p5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4" name="Google Shape;354;p5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5" name="Google Shape;35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2175" y="2601807"/>
            <a:ext cx="4115932" cy="174359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/>
          <p:nvPr/>
        </p:nvSpPr>
        <p:spPr>
          <a:xfrm>
            <a:off x="4502175" y="3848233"/>
            <a:ext cx="3934800" cy="284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1819" y="1207225"/>
            <a:ext cx="4115930" cy="90148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3"/>
          <p:cNvSpPr txBox="1"/>
          <p:nvPr/>
        </p:nvSpPr>
        <p:spPr>
          <a:xfrm>
            <a:off x="476250" y="2924117"/>
            <a:ext cx="3799417" cy="63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urlpatterns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+= </a:t>
            </a:r>
            <a:r>
              <a:rPr b="0" i="0" lang="e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settings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.MEDIA_URL,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document_root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settings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.MEDIA_ROOT)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476250" y="2108700"/>
            <a:ext cx="34128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Al hacer un cambio en el modelo es importante volver a ejecutar: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1-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python manage.py makemigrations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2-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python manage.py migrate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5" name="Google Shape;365;p5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66" name="Google Shape;366;p5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5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8" name="Google Shape;36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975" y="1562050"/>
            <a:ext cx="4778776" cy="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9799" y="3006275"/>
            <a:ext cx="4827950" cy="14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" name="Google Shape;91;p28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2" name="Google Shape;92;p28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8"/>
          <p:cNvSpPr txBox="1"/>
          <p:nvPr/>
        </p:nvSpPr>
        <p:spPr>
          <a:xfrm>
            <a:off x="132012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II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8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24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" name="Google Shape;95;p28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8"/>
          <p:cNvSpPr txBox="1"/>
          <p:nvPr/>
        </p:nvSpPr>
        <p:spPr>
          <a:xfrm>
            <a:off x="3592650" y="19056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III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28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25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8" name="Google Shape;98;p28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8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¿Y ahora qué?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0" name="Google Shape;100;p28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28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8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8"/>
          <p:cNvSpPr txBox="1"/>
          <p:nvPr/>
        </p:nvSpPr>
        <p:spPr>
          <a:xfrm>
            <a:off x="1395275" y="2972363"/>
            <a:ext cx="16461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Login - Registro - Logout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Mixin y Decoradores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5955775" y="2880125"/>
            <a:ext cx="18381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Heroku - Pythonanywhere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Pendientes de Python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" name="Google Shape;105;p28"/>
          <p:cNvSpPr txBox="1"/>
          <p:nvPr/>
        </p:nvSpPr>
        <p:spPr>
          <a:xfrm>
            <a:off x="3675513" y="2972363"/>
            <a:ext cx="1646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Edición de usuario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Avatar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/>
              </a:rPr>
              <a:t>Unit test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5"/>
          <p:cNvSpPr txBox="1"/>
          <p:nvPr/>
        </p:nvSpPr>
        <p:spPr>
          <a:xfrm>
            <a:off x="476250" y="1880100"/>
            <a:ext cx="819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Suele ser útil cuando uno genera cambios muy grandes en el modelo como borrar la base de datos y volverla a crear. En nuestro caso el cambio fue mínimo. 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3CEFA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caso que en algún momento deban hacer eso, es necesario recordar que tendrán que generar otro superusuario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python manage.py createsuperuser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6" name="Google Shape;376;p5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77" name="Google Shape;377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" name="Google Shape;378;p5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4" name="Google Shape;384;p56"/>
          <p:cNvSpPr txBox="1"/>
          <p:nvPr/>
        </p:nvSpPr>
        <p:spPr>
          <a:xfrm>
            <a:off x="476250" y="1464450"/>
            <a:ext cx="819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Ya casi estamos, solo resta permitir que se pueda subir una imagen.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eso debemos dejar visible desde el panel de admin nuestro Avatar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admin.py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5" name="Google Shape;385;p5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86" name="Google Shape;386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314" y="2264375"/>
            <a:ext cx="4925373" cy="21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6"/>
          <p:cNvSpPr/>
          <p:nvPr/>
        </p:nvSpPr>
        <p:spPr>
          <a:xfrm>
            <a:off x="3953825" y="4209975"/>
            <a:ext cx="1944900" cy="2364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57"/>
          <p:cNvSpPr txBox="1"/>
          <p:nvPr/>
        </p:nvSpPr>
        <p:spPr>
          <a:xfrm>
            <a:off x="3780550" y="1249600"/>
            <a:ext cx="253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Pasemos a la acción 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6" name="Google Shape;396;p5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97" name="Google Shape;397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775" y="1697576"/>
            <a:ext cx="4199624" cy="26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9650" y="1780375"/>
            <a:ext cx="3287475" cy="11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 rotWithShape="1">
          <a:blip r:embed="rId6">
            <a:alphaModFix/>
          </a:blip>
          <a:srcRect b="63403" l="58229" r="27252" t="18422"/>
          <a:stretch/>
        </p:blipFill>
        <p:spPr>
          <a:xfrm>
            <a:off x="5269650" y="3073800"/>
            <a:ext cx="3287475" cy="11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/>
        </p:nvSpPr>
        <p:spPr>
          <a:xfrm>
            <a:off x="851750" y="1622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5269650" y="1697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7"/>
          <p:cNvSpPr txBox="1"/>
          <p:nvPr/>
        </p:nvSpPr>
        <p:spPr>
          <a:xfrm>
            <a:off x="5312600" y="3073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58"/>
          <p:cNvSpPr txBox="1"/>
          <p:nvPr/>
        </p:nvSpPr>
        <p:spPr>
          <a:xfrm>
            <a:off x="3780550" y="1249600"/>
            <a:ext cx="253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Pasemos a la acción 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1" name="Google Shape;411;p5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12" name="Google Shape;412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3" name="Google Shape;413;p5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4" name="Google Shape;41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171" y="2079096"/>
            <a:ext cx="3743800" cy="19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8"/>
          <p:cNvSpPr/>
          <p:nvPr/>
        </p:nvSpPr>
        <p:spPr>
          <a:xfrm>
            <a:off x="3706775" y="3469050"/>
            <a:ext cx="580200" cy="3306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8"/>
          <p:cNvSpPr/>
          <p:nvPr/>
        </p:nvSpPr>
        <p:spPr>
          <a:xfrm>
            <a:off x="2759850" y="2924238"/>
            <a:ext cx="414000" cy="225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8025" y="2177388"/>
            <a:ext cx="4049019" cy="10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8"/>
          <p:cNvSpPr/>
          <p:nvPr/>
        </p:nvSpPr>
        <p:spPr>
          <a:xfrm>
            <a:off x="5880325" y="2851150"/>
            <a:ext cx="1363800" cy="163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8"/>
          <p:cNvSpPr txBox="1"/>
          <p:nvPr/>
        </p:nvSpPr>
        <p:spPr>
          <a:xfrm>
            <a:off x="807125" y="2079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8"/>
          <p:cNvSpPr txBox="1"/>
          <p:nvPr/>
        </p:nvSpPr>
        <p:spPr>
          <a:xfrm>
            <a:off x="6090000" y="2177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6" name="Google Shape;426;p59"/>
          <p:cNvSpPr txBox="1"/>
          <p:nvPr/>
        </p:nvSpPr>
        <p:spPr>
          <a:xfrm>
            <a:off x="3780550" y="1249600"/>
            <a:ext cx="253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Pasemos a la acción 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7" name="Google Shape;427;p5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28" name="Google Shape;428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9" name="Google Shape;429;p5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59"/>
          <p:cNvSpPr txBox="1"/>
          <p:nvPr/>
        </p:nvSpPr>
        <p:spPr>
          <a:xfrm>
            <a:off x="314575" y="3545025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150" y="2325825"/>
            <a:ext cx="3199450" cy="14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4325" y="1944825"/>
            <a:ext cx="4014125" cy="22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9"/>
          <p:cNvSpPr/>
          <p:nvPr/>
        </p:nvSpPr>
        <p:spPr>
          <a:xfrm>
            <a:off x="4645725" y="1944825"/>
            <a:ext cx="1599300" cy="225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9"/>
          <p:cNvSpPr txBox="1"/>
          <p:nvPr/>
        </p:nvSpPr>
        <p:spPr>
          <a:xfrm>
            <a:off x="1746075" y="2325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9"/>
          <p:cNvSpPr txBox="1"/>
          <p:nvPr/>
        </p:nvSpPr>
        <p:spPr>
          <a:xfrm>
            <a:off x="6627175" y="2292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60"/>
          <p:cNvSpPr txBox="1"/>
          <p:nvPr/>
        </p:nvSpPr>
        <p:spPr>
          <a:xfrm>
            <a:off x="3705450" y="2375500"/>
            <a:ext cx="48753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Ya sabemos subir imágenes e incluso que cada imagen se encuentre asociada a una determinada persona.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¿Cómo hacemos para mostrar esa imagen en nuestro avatar?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3" name="Google Shape;44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26" y="1843775"/>
            <a:ext cx="1783226" cy="17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p61"/>
          <p:cNvSpPr txBox="1"/>
          <p:nvPr/>
        </p:nvSpPr>
        <p:spPr>
          <a:xfrm>
            <a:off x="2930225" y="1478200"/>
            <a:ext cx="3262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¡Es simple!, ¿no lo creen?, veámoslo 👀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0" name="Google Shape;450;p6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51" name="Google Shape;451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2" name="Google Shape;452;p6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3" name="Google Shape;45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275" y="2032273"/>
            <a:ext cx="7370651" cy="10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1"/>
          <p:cNvPicPr preferRelativeResize="0"/>
          <p:nvPr/>
        </p:nvPicPr>
        <p:blipFill rotWithShape="1">
          <a:blip r:embed="rId5">
            <a:alphaModFix/>
          </a:blip>
          <a:srcRect b="58601" l="0" r="0" t="0"/>
          <a:stretch/>
        </p:blipFill>
        <p:spPr>
          <a:xfrm>
            <a:off x="2647850" y="3617000"/>
            <a:ext cx="3794300" cy="9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2"/>
          <p:cNvSpPr txBox="1"/>
          <p:nvPr/>
        </p:nvSpPr>
        <p:spPr>
          <a:xfrm>
            <a:off x="476250" y="1478200"/>
            <a:ext cx="81915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 mejor aún podríamos enviar como un diccionario al contexto de cualquier html para ver esos datos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1" name="Google Shape;461;p6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62" name="Google Shape;462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" name="Google Shape;463;p6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4" name="Google Shape;46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463" y="2794652"/>
            <a:ext cx="7643467" cy="14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8026" y="1788055"/>
            <a:ext cx="3842677" cy="273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8025" y="502075"/>
            <a:ext cx="3914925" cy="110539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3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63"/>
          <p:cNvSpPr txBox="1"/>
          <p:nvPr/>
        </p:nvSpPr>
        <p:spPr>
          <a:xfrm>
            <a:off x="628650" y="1478200"/>
            <a:ext cx="341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¡Se verá así!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3" name="Google Shape;473;p6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74" name="Google Shape;474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5" name="Google Shape;475;p63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6" name="Google Shape;47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650" y="2492788"/>
            <a:ext cx="1325975" cy="13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2" name="Google Shape;482;p64"/>
          <p:cNvSpPr txBox="1"/>
          <p:nvPr/>
        </p:nvSpPr>
        <p:spPr>
          <a:xfrm>
            <a:off x="476250" y="1249600"/>
            <a:ext cx="819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último, podríamos hacer un formulario que nos permita agregar un avatar pero sin la necesidad de ser miembro del staff, es decir un CRUD de imágenes.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3" name="Google Shape;483;p6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84" name="Google Shape;484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6" name="Google Shape;48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488" y="2049450"/>
            <a:ext cx="5557025" cy="24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4"/>
          <p:cNvSpPr/>
          <p:nvPr/>
        </p:nvSpPr>
        <p:spPr>
          <a:xfrm>
            <a:off x="3253350" y="2468425"/>
            <a:ext cx="2583300" cy="2364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6215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9"/>
          <p:cNvSpPr txBox="1"/>
          <p:nvPr/>
        </p:nvSpPr>
        <p:spPr>
          <a:xfrm>
            <a:off x="2690561" y="1527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Modificar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nuestro User.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3311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2690561" y="22071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un Avatar. 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861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/>
          <p:nvPr/>
        </p:nvSpPr>
        <p:spPr>
          <a:xfrm>
            <a:off x="2690561" y="29884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guardado de imágenes en nuestra base de datos.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7" name="Google Shape;117;p29"/>
          <p:cNvCxnSpPr>
            <a:stCxn id="111" idx="2"/>
            <a:endCxn id="113" idx="0"/>
          </p:cNvCxnSpPr>
          <p:nvPr/>
        </p:nvCxnSpPr>
        <p:spPr>
          <a:xfrm flipH="1" rot="-5400000">
            <a:off x="2014876" y="2074538"/>
            <a:ext cx="512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29"/>
          <p:cNvCxnSpPr>
            <a:stCxn id="113" idx="2"/>
            <a:endCxn id="115" idx="0"/>
          </p:cNvCxnSpPr>
          <p:nvPr/>
        </p:nvCxnSpPr>
        <p:spPr>
          <a:xfrm flipH="1" rot="-5400000">
            <a:off x="1991926" y="2806788"/>
            <a:ext cx="5580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476250" y="1249600"/>
            <a:ext cx="8191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agregarAvatar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queda así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4" name="Google Shape;494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95" name="Google Shape;495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6" name="Google Shape;496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7" name="Google Shape;49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550" y="1654850"/>
            <a:ext cx="4730101" cy="29171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5"/>
          <p:cNvSpPr/>
          <p:nvPr/>
        </p:nvSpPr>
        <p:spPr>
          <a:xfrm>
            <a:off x="3873714" y="3054298"/>
            <a:ext cx="2441100" cy="2091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66"/>
          <p:cNvSpPr txBox="1"/>
          <p:nvPr/>
        </p:nvSpPr>
        <p:spPr>
          <a:xfrm>
            <a:off x="476250" y="1249600"/>
            <a:ext cx="8191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continuación la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urls.py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5" name="Google Shape;505;p6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06" name="Google Shape;506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7" name="Google Shape;507;p6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75" y="1752600"/>
            <a:ext cx="77914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0533" y="3259425"/>
            <a:ext cx="1248925" cy="12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67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15" name="Google Shape;515;p6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6" name="Google Shape;516;p6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7" name="Google Shape;517;p67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una imagen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8" name="Google Shape;518;p67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9" name="Google Shape;519;p67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Elegir cualquier clase de tu modelo y agregarle un dato del tipo imagen, lograr hacer un alta de imagen. 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68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25" name="Google Shape;525;p6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6" name="Google Shape;526;p6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7" name="Google Shape;527;p68"/>
          <p:cNvSpPr txBox="1"/>
          <p:nvPr/>
        </p:nvSpPr>
        <p:spPr>
          <a:xfrm>
            <a:off x="501450" y="1081750"/>
            <a:ext cx="64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una imagen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8" name="Google Shape;52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8"/>
          <p:cNvSpPr txBox="1"/>
          <p:nvPr/>
        </p:nvSpPr>
        <p:spPr>
          <a:xfrm>
            <a:off x="612700" y="2080025"/>
            <a:ext cx="6312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Pensando en tu entrega final, el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ige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alguna de tus clases del modelo que tengas y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agrégale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un atributo imagen, trata de hacer un alta de esa imagen que se vea reflejada en la BD.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9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6" name="Google Shape;536;p69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0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7" name="Google Shape;547;p71"/>
          <p:cNvSpPr txBox="1"/>
          <p:nvPr/>
        </p:nvSpPr>
        <p:spPr>
          <a:xfrm>
            <a:off x="473350" y="1984375"/>
            <a:ext cx="4950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castellano,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Pruebas Unitarias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se refiere al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método de comprobación de las “unidades” más pequeñas del software.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Los componentes más pequeños que pueden probarse y cuyos resultados más significativos son los módulos.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8" name="Google Shape;54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1905" y="1544075"/>
            <a:ext cx="2055325" cy="20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4" name="Google Shape;554;p72"/>
          <p:cNvSpPr txBox="1"/>
          <p:nvPr/>
        </p:nvSpPr>
        <p:spPr>
          <a:xfrm>
            <a:off x="473350" y="1984375"/>
            <a:ext cx="495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Es recomendable comprobarlos en las primeras fases de desarrollo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pues en la fase de prueba, el módulo aún se puede corregir de forma relativamente rápida y poco costosa.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El desarrollador es quien ejecuta las pruebas y se encarga de corregir errores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asegurar la correcta funcionalidad de los componentes.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5" name="Google Shape;55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1905" y="1544075"/>
            <a:ext cx="2055325" cy="20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73"/>
          <p:cNvSpPr txBox="1"/>
          <p:nvPr/>
        </p:nvSpPr>
        <p:spPr>
          <a:xfrm>
            <a:off x="473350" y="1984375"/>
            <a:ext cx="495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 una tarea transversal a todo proyecto de programación por lo cual se realiza durante todo el desarrollo, desde el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Print(“Hola mundo”)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, hasta el final de las vistas más complejas con Django.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Las pruebas unitarias consisten en que el desarrollador cree algunos métodos o funciones que exprimen al máximo al SW. </a:t>
            </a:r>
            <a:endParaRPr b="0" i="1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2" name="Google Shape;56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425" y="1814437"/>
            <a:ext cx="2186975" cy="21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74"/>
          <p:cNvSpPr txBox="1"/>
          <p:nvPr/>
        </p:nvSpPr>
        <p:spPr>
          <a:xfrm>
            <a:off x="501450" y="1358425"/>
            <a:ext cx="81411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Por ejemplo, cuando uno quiere probar que funciona bien el módulo de </a:t>
            </a: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agregar Materia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debería generar el nombre y la camada.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Una buena práctica o</a:t>
            </a: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 testeo Unitario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sería generar camadas aleatorias con números negativos, positivos, repetidos, muy grandes o muy pequeños . De esta manera se comprueba si los datos se guardan correctamente o qué tipo de errores aparecen.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3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0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30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7" name="Google Shape;1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4" name="Google Shape;574;p75"/>
          <p:cNvSpPr txBox="1"/>
          <p:nvPr/>
        </p:nvSpPr>
        <p:spPr>
          <a:xfrm>
            <a:off x="4724400" y="1534350"/>
            <a:ext cx="394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 mismo podríamos hacer con el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podríamos generar nombres vacíos, nombres muy extensos, nombres con símbolos; para verificar que también se guardan bien.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5" name="Google Shape;575;p7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76" name="Google Shape;576;p7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7" name="Google Shape;577;p7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400" y="1458150"/>
            <a:ext cx="4218000" cy="25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8400" y="3594775"/>
            <a:ext cx="915250" cy="9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6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5" name="Google Shape;585;p76"/>
          <p:cNvSpPr txBox="1"/>
          <p:nvPr/>
        </p:nvSpPr>
        <p:spPr>
          <a:xfrm>
            <a:off x="4724400" y="2067750"/>
            <a:ext cx="3943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que se realizaron esas dos pruebas unitarias uno podría probar ambas en simultáneo e ir documentando en los llamados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casos de prueba.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👈 En estas plantillas se suelen ir documentando una por una las pruebas.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6" name="Google Shape;586;p7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87" name="Google Shape;587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8" name="Google Shape;588;p7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9" name="Google Shape;58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75" y="1575475"/>
            <a:ext cx="4218000" cy="254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/>
          <p:nvPr/>
        </p:nvSpPr>
        <p:spPr>
          <a:xfrm>
            <a:off x="561625" y="46832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5" name="Google Shape;595;p77"/>
          <p:cNvSpPr txBox="1"/>
          <p:nvPr/>
        </p:nvSpPr>
        <p:spPr>
          <a:xfrm>
            <a:off x="476250" y="1381950"/>
            <a:ext cx="819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todos los resultados obtenidos, o por lo menos los más importantes, se inmortalizan en una plantilla de casos de prueba.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Hay múltiples plantillas pero la idea es generar algo así 👇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6" name="Google Shape;596;p7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97" name="Google Shape;597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8" name="Google Shape;598;p7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9" name="Google Shape;599;p77"/>
          <p:cNvPicPr preferRelativeResize="0"/>
          <p:nvPr/>
        </p:nvPicPr>
        <p:blipFill rotWithShape="1">
          <a:blip r:embed="rId4">
            <a:alphaModFix/>
          </a:blip>
          <a:srcRect b="49062" l="0" r="0" t="0"/>
          <a:stretch/>
        </p:blipFill>
        <p:spPr>
          <a:xfrm>
            <a:off x="476238" y="2634275"/>
            <a:ext cx="7021425" cy="19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un ejemplo sencillo para entender el problema.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06" name="Google Shape;606;p7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07" name="Google Shape;607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7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9"/>
          <p:cNvSpPr/>
          <p:nvPr/>
        </p:nvSpPr>
        <p:spPr>
          <a:xfrm>
            <a:off x="647400" y="12653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9"/>
          <p:cNvSpPr txBox="1"/>
          <p:nvPr/>
        </p:nvSpPr>
        <p:spPr>
          <a:xfrm>
            <a:off x="1601850" y="1456000"/>
            <a:ext cx="5940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Haremos una prueba unitaria sobre “Crear Profesor” que funcionaba bien.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15" name="Google Shape;615;p7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16" name="Google Shape;616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7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8" name="Google Shape;61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1288" y="2242901"/>
            <a:ext cx="6427551" cy="21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0"/>
          <p:cNvSpPr/>
          <p:nvPr/>
        </p:nvSpPr>
        <p:spPr>
          <a:xfrm>
            <a:off x="647400" y="12653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0"/>
          <p:cNvSpPr txBox="1"/>
          <p:nvPr/>
        </p:nvSpPr>
        <p:spPr>
          <a:xfrm>
            <a:off x="5352750" y="1417750"/>
            <a:ext cx="3074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Intentemos guardar un nombre aleatorio de 20 caracteres (letras y números).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25" name="Google Shape;625;p8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26" name="Google Shape;626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7" name="Google Shape;627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8" name="Google Shape;62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736" y="2619325"/>
            <a:ext cx="6621874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600" y="1417750"/>
            <a:ext cx="46291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0"/>
          <p:cNvSpPr txBox="1"/>
          <p:nvPr/>
        </p:nvSpPr>
        <p:spPr>
          <a:xfrm>
            <a:off x="1898075" y="3727525"/>
            <a:ext cx="561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Así se vería el resultado de la ejecución.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81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36" name="Google Shape;636;p81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7" name="Google Shape;637;p81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8" name="Google Shape;638;p81"/>
          <p:cNvSpPr txBox="1"/>
          <p:nvPr/>
        </p:nvSpPr>
        <p:spPr>
          <a:xfrm>
            <a:off x="457350" y="1820575"/>
            <a:ext cx="8210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 idea de estas pruebas no es que todo salga bien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todo lo contrario, la idea es </a:t>
            </a: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encontrar errores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para saber las limitaciones de nuestros productos.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trabajo que a nadie le da gusto hacerlo pero que es necesario. 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Siempre es mejor conocer los problemas antes que ignorarlos.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9" name="Google Shape;639;p81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0" name="Google Shape;640;p8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8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646" name="Google Shape;646;p8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7" name="Google Shape;647;p8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82"/>
          <p:cNvSpPr txBox="1"/>
          <p:nvPr/>
        </p:nvSpPr>
        <p:spPr>
          <a:xfrm>
            <a:off x="476250" y="2208625"/>
            <a:ext cx="815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Documento casos de prueba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9" name="Google Shape;649;p8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0" name="Google Shape;650;p82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Documentar el caso de prueba anterior. 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83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656" name="Google Shape;656;p8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7" name="Google Shape;657;p8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8" name="Google Shape;658;p83"/>
          <p:cNvSpPr txBox="1"/>
          <p:nvPr/>
        </p:nvSpPr>
        <p:spPr>
          <a:xfrm>
            <a:off x="501450" y="1081750"/>
            <a:ext cx="745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Documento casos de prueba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9" name="Google Shape;65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3"/>
          <p:cNvSpPr txBox="1"/>
          <p:nvPr/>
        </p:nvSpPr>
        <p:spPr>
          <a:xfrm>
            <a:off x="688525" y="2167650"/>
            <a:ext cx="6552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Dado el caso de prueba de la presentación, documentaro individualmente y luego genera la plantilla de caso de prueba, para ello se debe utilizar el archivo: “</a:t>
            </a:r>
            <a:r>
              <a:rPr b="1" i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Casos de prueba.xlsx”</a:t>
            </a:r>
            <a:endParaRPr b="1" i="1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1" name="Google Shape;661;p8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Edición de 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usuario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6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87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8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7" name="Google Shape;687;p88"/>
          <p:cNvSpPr txBox="1"/>
          <p:nvPr/>
        </p:nvSpPr>
        <p:spPr>
          <a:xfrm>
            <a:off x="2109143" y="2502363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Edición de usuario.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Avatar.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 Test.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Edición de usuario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32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usuario no es otra cosa que una tabla de la base de datos que hace también a nuestro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por lo cual se puede hacer CRUD, es más ya hicimos gran parte de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CRUD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sobre el usuario sin saberlo.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Principalmente nos quedaría editar un usuario ya creado.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262" y="19784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/>
        </p:nvSpPr>
        <p:spPr>
          <a:xfrm>
            <a:off x="476250" y="619525"/>
            <a:ext cx="81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Edición de usuario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33"/>
          <p:cNvSpPr txBox="1"/>
          <p:nvPr/>
        </p:nvSpPr>
        <p:spPr>
          <a:xfrm>
            <a:off x="3920825" y="2577150"/>
            <a:ext cx="4693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Recordemos que por defecto Django tiene los siguientes campos de usuario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6" name="Google Shape;1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675" y="1449850"/>
            <a:ext cx="3424151" cy="306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3"/>
          <p:cNvGrpSpPr/>
          <p:nvPr/>
        </p:nvGrpSpPr>
        <p:grpSpPr>
          <a:xfrm>
            <a:off x="7928851" y="370123"/>
            <a:ext cx="738900" cy="738900"/>
            <a:chOff x="473351" y="619523"/>
            <a:chExt cx="738900" cy="738900"/>
          </a:xfrm>
        </p:grpSpPr>
        <p:sp>
          <p:nvSpPr>
            <p:cNvPr id="148" name="Google Shape;148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p33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/>
        </p:nvSpPr>
        <p:spPr>
          <a:xfrm>
            <a:off x="476250" y="619525"/>
            <a:ext cx="81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Edición de usuario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34"/>
          <p:cNvSpPr txBox="1"/>
          <p:nvPr/>
        </p:nvSpPr>
        <p:spPr>
          <a:xfrm>
            <a:off x="4542150" y="2099175"/>
            <a:ext cx="4125600" cy="2573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Necesitaremos una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vista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url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template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heredando de las funcionalidades de User que nos da Django.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👈 Primero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editarPerfil.html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Ver archivo: editarPerfil.txt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6" name="Google Shape;156;p34"/>
          <p:cNvGrpSpPr/>
          <p:nvPr/>
        </p:nvGrpSpPr>
        <p:grpSpPr>
          <a:xfrm>
            <a:off x="7928851" y="370123"/>
            <a:ext cx="738900" cy="738900"/>
            <a:chOff x="473351" y="619523"/>
            <a:chExt cx="738900" cy="738900"/>
          </a:xfrm>
        </p:grpSpPr>
        <p:sp>
          <p:nvSpPr>
            <p:cNvPr id="157" name="Google Shape;157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8" name="Google Shape;158;p3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763501"/>
            <a:ext cx="3620600" cy="28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